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9" r:id="rId18"/>
    <p:sldId id="280" r:id="rId19"/>
    <p:sldId id="275" r:id="rId20"/>
    <p:sldId id="276" r:id="rId21"/>
    <p:sldId id="277" r:id="rId22"/>
    <p:sldId id="278" r:id="rId23"/>
    <p:sldId id="281" r:id="rId24"/>
    <p:sldId id="282" r:id="rId25"/>
    <p:sldId id="283" r:id="rId26"/>
    <p:sldId id="284" r:id="rId27"/>
    <p:sldId id="285" r:id="rId28"/>
    <p:sldId id="28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3213-0990-4F43-A095-A0E25905499B}" type="datetimeFigureOut">
              <a:rPr lang="ru-RU" smtClean="0"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5651A-B86E-4088-8EFB-CC53F9E95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3213-0990-4F43-A095-A0E25905499B}" type="datetimeFigureOut">
              <a:rPr lang="ru-RU" smtClean="0"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5651A-B86E-4088-8EFB-CC53F9E95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3213-0990-4F43-A095-A0E25905499B}" type="datetimeFigureOut">
              <a:rPr lang="ru-RU" smtClean="0"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5651A-B86E-4088-8EFB-CC53F9E95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3213-0990-4F43-A095-A0E25905499B}" type="datetimeFigureOut">
              <a:rPr lang="ru-RU" smtClean="0"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5651A-B86E-4088-8EFB-CC53F9E95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3213-0990-4F43-A095-A0E25905499B}" type="datetimeFigureOut">
              <a:rPr lang="ru-RU" smtClean="0"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5651A-B86E-4088-8EFB-CC53F9E95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3213-0990-4F43-A095-A0E25905499B}" type="datetimeFigureOut">
              <a:rPr lang="ru-RU" smtClean="0"/>
              <a:t>14.12.2011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5651A-B86E-4088-8EFB-CC53F9E95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3213-0990-4F43-A095-A0E25905499B}" type="datetimeFigureOut">
              <a:rPr lang="ru-RU" smtClean="0"/>
              <a:t>14.12.2011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5651A-B86E-4088-8EFB-CC53F9E95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3213-0990-4F43-A095-A0E25905499B}" type="datetimeFigureOut">
              <a:rPr lang="ru-RU" smtClean="0"/>
              <a:t>14.12.2011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5651A-B86E-4088-8EFB-CC53F9E95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3213-0990-4F43-A095-A0E25905499B}" type="datetimeFigureOut">
              <a:rPr lang="ru-RU" smtClean="0"/>
              <a:t>14.12.2011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5651A-B86E-4088-8EFB-CC53F9E95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3213-0990-4F43-A095-A0E25905499B}" type="datetimeFigureOut">
              <a:rPr lang="ru-RU" smtClean="0"/>
              <a:t>14.12.2011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5651A-B86E-4088-8EFB-CC53F9E95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3213-0990-4F43-A095-A0E25905499B}" type="datetimeFigureOut">
              <a:rPr lang="ru-RU" smtClean="0"/>
              <a:t>14.12.2011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5651A-B86E-4088-8EFB-CC53F9E95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73213-0990-4F43-A095-A0E25905499B}" type="datetimeFigureOut">
              <a:rPr lang="ru-RU" smtClean="0"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5651A-B86E-4088-8EFB-CC53F9E954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000" b="1" dirty="0" smtClean="0">
                <a:solidFill>
                  <a:srgbClr val="FF0000"/>
                </a:solidFill>
              </a:rPr>
              <a:t>История одной местности</a:t>
            </a:r>
            <a:endParaRPr lang="ru-RU" sz="5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Documents and Settings\Admin\Рабочий стол\дк войн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8355053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Documents and Settings\Admin\Рабочий стол\д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286808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Documents and Settings\Admin\Рабочий стол\ордена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57166"/>
            <a:ext cx="4572032" cy="60456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Documents and Settings\Admin\Рабочий стол\памятник защитникам Заполярь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8362283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7786742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Documents and Settings\Admin\Рабочий стол\морской рыбный порт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8286808" cy="59457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Documents and Settings\Admin\Рабочий стол\por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642918"/>
            <a:ext cx="7286676" cy="54650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Documents and Settings\Admin\Рабочий стол\мореход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14422"/>
            <a:ext cx="7964371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Documents and Settings\Admin\Рабочий стол\рыба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1" y="357166"/>
            <a:ext cx="4081863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Admin\Рабочий стол\Museum_Murm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57166"/>
            <a:ext cx="5929354" cy="59801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:\физическая карта Мурманской област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57166"/>
            <a:ext cx="7988089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Admin\Рабочий стол\в музее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71480"/>
            <a:ext cx="8363473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Documents and Settings\Admin\Рабочий стол\2 в музе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642918"/>
            <a:ext cx="7620053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Documents and Settings\Admin\Рабочий стол\murmansk_teat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28604"/>
            <a:ext cx="7805674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Documents and Settings\Admin\Рабочий стол\театр кукол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00042"/>
            <a:ext cx="7905805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Documents and Settings\Admin\Рабочий стол\библиоте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8191557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Documents and Settings\Admin\Рабочий стол\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8470697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8215370" cy="616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3" y="285728"/>
            <a:ext cx="8191557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285728"/>
            <a:ext cx="8433653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Кольский залив Мурманс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8164344" cy="5715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Admin\Рабочий стол\герб Мурманс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500042"/>
            <a:ext cx="4500594" cy="5880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28604"/>
            <a:ext cx="817025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7166"/>
            <a:ext cx="7643866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71480"/>
            <a:ext cx="8476599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57166"/>
            <a:ext cx="4572032" cy="60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Admin\Рабочий стол\вой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00042"/>
            <a:ext cx="7981899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</Words>
  <Application>Microsoft Office PowerPoint</Application>
  <PresentationFormat>Экран (4:3)</PresentationFormat>
  <Paragraphs>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История одной местности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19</cp:revision>
  <dcterms:created xsi:type="dcterms:W3CDTF">2011-12-14T15:50:06Z</dcterms:created>
  <dcterms:modified xsi:type="dcterms:W3CDTF">2011-12-14T18:50:40Z</dcterms:modified>
</cp:coreProperties>
</file>